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1"/>
  </p:sldMasterIdLst>
  <p:notesMasterIdLst>
    <p:notesMasterId r:id="rId16"/>
  </p:notesMasterIdLst>
  <p:sldIdLst>
    <p:sldId id="256" r:id="rId2"/>
    <p:sldId id="257" r:id="rId3"/>
    <p:sldId id="258" r:id="rId4"/>
    <p:sldId id="259" r:id="rId5"/>
    <p:sldId id="261" r:id="rId6"/>
    <p:sldId id="264" r:id="rId7"/>
    <p:sldId id="265" r:id="rId8"/>
    <p:sldId id="266" r:id="rId9"/>
    <p:sldId id="267" r:id="rId10"/>
    <p:sldId id="271" r:id="rId11"/>
    <p:sldId id="262" r:id="rId12"/>
    <p:sldId id="260"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4E455-7822-42D3-9AD4-23E9B3CFF356}" v="2" dt="2025-06-05T03:03:41.786"/>
    <p1510:client id="{D25A1F46-3BF2-B74E-8F18-662B34222E07}" v="5" dt="2025-06-05T18:12:52.95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ah Bessire" userId="1884a2de04ed4ad3" providerId="LiveId" clId="{2E64E455-7822-42D3-9AD4-23E9B3CFF356}"/>
    <pc:docChg chg="custSel addSld delSld modSld sldOrd">
      <pc:chgData name="Isaiah Bessire" userId="1884a2de04ed4ad3" providerId="LiveId" clId="{2E64E455-7822-42D3-9AD4-23E9B3CFF356}" dt="2025-06-05T03:04:07.067" v="365" actId="404"/>
      <pc:docMkLst>
        <pc:docMk/>
      </pc:docMkLst>
      <pc:sldChg chg="modSp mod">
        <pc:chgData name="Isaiah Bessire" userId="1884a2de04ed4ad3" providerId="LiveId" clId="{2E64E455-7822-42D3-9AD4-23E9B3CFF356}" dt="2025-06-05T02:07:50.611" v="25" actId="20577"/>
        <pc:sldMkLst>
          <pc:docMk/>
          <pc:sldMk cId="0" sldId="258"/>
        </pc:sldMkLst>
        <pc:spChg chg="mod">
          <ac:chgData name="Isaiah Bessire" userId="1884a2de04ed4ad3" providerId="LiveId" clId="{2E64E455-7822-42D3-9AD4-23E9B3CFF356}" dt="2025-06-05T02:07:50.611" v="25" actId="20577"/>
          <ac:spMkLst>
            <pc:docMk/>
            <pc:sldMk cId="0" sldId="258"/>
            <ac:spMk id="116" creationId="{00000000-0000-0000-0000-000000000000}"/>
          </ac:spMkLst>
        </pc:spChg>
      </pc:sldChg>
      <pc:sldChg chg="modSp mod">
        <pc:chgData name="Isaiah Bessire" userId="1884a2de04ed4ad3" providerId="LiveId" clId="{2E64E455-7822-42D3-9AD4-23E9B3CFF356}" dt="2025-06-05T03:00:53.840" v="117" actId="13926"/>
        <pc:sldMkLst>
          <pc:docMk/>
          <pc:sldMk cId="0" sldId="259"/>
        </pc:sldMkLst>
        <pc:spChg chg="mod">
          <ac:chgData name="Isaiah Bessire" userId="1884a2de04ed4ad3" providerId="LiveId" clId="{2E64E455-7822-42D3-9AD4-23E9B3CFF356}" dt="2025-06-05T03:00:53.840" v="117" actId="13926"/>
          <ac:spMkLst>
            <pc:docMk/>
            <pc:sldMk cId="0" sldId="259"/>
            <ac:spMk id="119" creationId="{00000000-0000-0000-0000-000000000000}"/>
          </ac:spMkLst>
        </pc:spChg>
      </pc:sldChg>
      <pc:sldChg chg="modSp mod">
        <pc:chgData name="Isaiah Bessire" userId="1884a2de04ed4ad3" providerId="LiveId" clId="{2E64E455-7822-42D3-9AD4-23E9B3CFF356}" dt="2025-06-05T03:02:19.947" v="321" actId="20577"/>
        <pc:sldMkLst>
          <pc:docMk/>
          <pc:sldMk cId="0" sldId="260"/>
        </pc:sldMkLst>
        <pc:spChg chg="mod">
          <ac:chgData name="Isaiah Bessire" userId="1884a2de04ed4ad3" providerId="LiveId" clId="{2E64E455-7822-42D3-9AD4-23E9B3CFF356}" dt="2025-06-05T03:02:19.947" v="321" actId="20577"/>
          <ac:spMkLst>
            <pc:docMk/>
            <pc:sldMk cId="0" sldId="260"/>
            <ac:spMk id="122" creationId="{00000000-0000-0000-0000-000000000000}"/>
          </ac:spMkLst>
        </pc:spChg>
      </pc:sldChg>
      <pc:sldChg chg="addSp delSp modSp mod">
        <pc:chgData name="Isaiah Bessire" userId="1884a2de04ed4ad3" providerId="LiveId" clId="{2E64E455-7822-42D3-9AD4-23E9B3CFF356}" dt="2025-06-05T02:58:39.869" v="114" actId="1076"/>
        <pc:sldMkLst>
          <pc:docMk/>
          <pc:sldMk cId="0" sldId="267"/>
        </pc:sldMkLst>
        <pc:picChg chg="add mod">
          <ac:chgData name="Isaiah Bessire" userId="1884a2de04ed4ad3" providerId="LiveId" clId="{2E64E455-7822-42D3-9AD4-23E9B3CFF356}" dt="2025-06-05T02:58:39.869" v="114" actId="1076"/>
          <ac:picMkLst>
            <pc:docMk/>
            <pc:sldMk cId="0" sldId="267"/>
            <ac:picMk id="3" creationId="{21B65160-D152-EBFE-65C0-9706308E8E22}"/>
          </ac:picMkLst>
        </pc:picChg>
        <pc:picChg chg="del">
          <ac:chgData name="Isaiah Bessire" userId="1884a2de04ed4ad3" providerId="LiveId" clId="{2E64E455-7822-42D3-9AD4-23E9B3CFF356}" dt="2025-06-05T02:58:21.310" v="109" actId="478"/>
          <ac:picMkLst>
            <pc:docMk/>
            <pc:sldMk cId="0" sldId="267"/>
            <ac:picMk id="137" creationId="{00000000-0000-0000-0000-000000000000}"/>
          </ac:picMkLst>
        </pc:picChg>
      </pc:sldChg>
      <pc:sldChg chg="modSp del mod">
        <pc:chgData name="Isaiah Bessire" userId="1884a2de04ed4ad3" providerId="LiveId" clId="{2E64E455-7822-42D3-9AD4-23E9B3CFF356}" dt="2025-06-05T03:02:36.408" v="324" actId="2696"/>
        <pc:sldMkLst>
          <pc:docMk/>
          <pc:sldMk cId="4013092646" sldId="268"/>
        </pc:sldMkLst>
        <pc:spChg chg="mod">
          <ac:chgData name="Isaiah Bessire" userId="1884a2de04ed4ad3" providerId="LiveId" clId="{2E64E455-7822-42D3-9AD4-23E9B3CFF356}" dt="2025-06-05T03:02:29.180" v="323" actId="5793"/>
          <ac:spMkLst>
            <pc:docMk/>
            <pc:sldMk cId="4013092646" sldId="268"/>
            <ac:spMk id="3" creationId="{F35B2AE5-A64D-27D9-9867-6ED7D56F7239}"/>
          </ac:spMkLst>
        </pc:spChg>
      </pc:sldChg>
      <pc:sldChg chg="addSp delSp modSp new mod ord">
        <pc:chgData name="Isaiah Bessire" userId="1884a2de04ed4ad3" providerId="LiveId" clId="{2E64E455-7822-42D3-9AD4-23E9B3CFF356}" dt="2025-06-05T03:04:07.067" v="365" actId="404"/>
        <pc:sldMkLst>
          <pc:docMk/>
          <pc:sldMk cId="1744651643" sldId="271"/>
        </pc:sldMkLst>
        <pc:spChg chg="mod">
          <ac:chgData name="Isaiah Bessire" userId="1884a2de04ed4ad3" providerId="LiveId" clId="{2E64E455-7822-42D3-9AD4-23E9B3CFF356}" dt="2025-06-05T03:04:07.067" v="365" actId="404"/>
          <ac:spMkLst>
            <pc:docMk/>
            <pc:sldMk cId="1744651643" sldId="271"/>
            <ac:spMk id="2" creationId="{127F0D71-DD55-F4B4-268A-C7DA40C1583D}"/>
          </ac:spMkLst>
        </pc:spChg>
        <pc:spChg chg="del">
          <ac:chgData name="Isaiah Bessire" userId="1884a2de04ed4ad3" providerId="LiveId" clId="{2E64E455-7822-42D3-9AD4-23E9B3CFF356}" dt="2025-06-05T03:03:00.716" v="350" actId="478"/>
          <ac:spMkLst>
            <pc:docMk/>
            <pc:sldMk cId="1744651643" sldId="271"/>
            <ac:spMk id="3" creationId="{5ABA5DCC-2CF1-D7FF-1E9B-1FEA2C5042AE}"/>
          </ac:spMkLst>
        </pc:spChg>
        <pc:picChg chg="add mod">
          <ac:chgData name="Isaiah Bessire" userId="1884a2de04ed4ad3" providerId="LiveId" clId="{2E64E455-7822-42D3-9AD4-23E9B3CFF356}" dt="2025-06-05T03:03:44.068" v="353" actId="27614"/>
          <ac:picMkLst>
            <pc:docMk/>
            <pc:sldMk cId="1744651643" sldId="271"/>
            <ac:picMk id="5" creationId="{93249523-4A2A-00D4-E331-A5702B5B00BF}"/>
          </ac:picMkLst>
        </pc:picChg>
        <pc:picChg chg="add mod">
          <ac:chgData name="Isaiah Bessire" userId="1884a2de04ed4ad3" providerId="LiveId" clId="{2E64E455-7822-42D3-9AD4-23E9B3CFF356}" dt="2025-06-05T03:03:58.814" v="363" actId="1076"/>
          <ac:picMkLst>
            <pc:docMk/>
            <pc:sldMk cId="1744651643" sldId="271"/>
            <ac:picMk id="7" creationId="{2EE80CC0-C36C-895B-1240-81BB9B675960}"/>
          </ac:picMkLst>
        </pc:picChg>
        <pc:picChg chg="add mod">
          <ac:chgData name="Isaiah Bessire" userId="1884a2de04ed4ad3" providerId="LiveId" clId="{2E64E455-7822-42D3-9AD4-23E9B3CFF356}" dt="2025-06-05T03:03:54.266" v="362" actId="1076"/>
          <ac:picMkLst>
            <pc:docMk/>
            <pc:sldMk cId="1744651643" sldId="271"/>
            <ac:picMk id="9" creationId="{3E0562CD-7882-A944-74A7-ACADFBB4A71C}"/>
          </ac:picMkLst>
        </pc:picChg>
      </pc:sldChg>
    </pc:docChg>
  </pc:docChgLst>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docChgLst>
    <pc:chgData name="Isaiah Bessire" userId="1884a2de04ed4ad3" providerId="LiveId" clId="{D25A1F46-3BF2-B74E-8F18-662B34222E07}"/>
    <pc:docChg chg="custSel modSld">
      <pc:chgData name="Isaiah Bessire" userId="1884a2de04ed4ad3" providerId="LiveId" clId="{D25A1F46-3BF2-B74E-8F18-662B34222E07}" dt="2025-06-05T18:13:22.394" v="18" actId="20577"/>
      <pc:docMkLst>
        <pc:docMk/>
      </pc:docMkLst>
      <pc:sldChg chg="addSp delSp modSp mod modTransition setBg delDesignElem">
        <pc:chgData name="Isaiah Bessire" userId="1884a2de04ed4ad3" providerId="LiveId" clId="{D25A1F46-3BF2-B74E-8F18-662B34222E07}" dt="2025-06-05T18:12:18.797" v="16" actId="27636"/>
        <pc:sldMkLst>
          <pc:docMk/>
          <pc:sldMk cId="0" sldId="256"/>
        </pc:sldMkLst>
        <pc:spChg chg="mod ord">
          <ac:chgData name="Isaiah Bessire" userId="1884a2de04ed4ad3" providerId="LiveId" clId="{D25A1F46-3BF2-B74E-8F18-662B34222E07}" dt="2025-06-05T18:11:25.194" v="8" actId="26606"/>
          <ac:spMkLst>
            <pc:docMk/>
            <pc:sldMk cId="0" sldId="256"/>
            <ac:spMk id="103" creationId="{00000000-0000-0000-0000-000000000000}"/>
          </ac:spMkLst>
        </pc:spChg>
        <pc:spChg chg="mod">
          <ac:chgData name="Isaiah Bessire" userId="1884a2de04ed4ad3" providerId="LiveId" clId="{D25A1F46-3BF2-B74E-8F18-662B34222E07}" dt="2025-06-05T18:12:18.797" v="16" actId="27636"/>
          <ac:spMkLst>
            <pc:docMk/>
            <pc:sldMk cId="0" sldId="256"/>
            <ac:spMk id="104" creationId="{00000000-0000-0000-0000-000000000000}"/>
          </ac:spMkLst>
        </pc:spChg>
        <pc:spChg chg="add del">
          <ac:chgData name="Isaiah Bessire" userId="1884a2de04ed4ad3" providerId="LiveId" clId="{D25A1F46-3BF2-B74E-8F18-662B34222E07}" dt="2025-06-05T18:12:05.303" v="10"/>
          <ac:spMkLst>
            <pc:docMk/>
            <pc:sldMk cId="0" sldId="256"/>
            <ac:spMk id="109" creationId="{47942995-B07F-4636-9A06-C6A104B260A8}"/>
          </ac:spMkLst>
        </pc:spChg>
        <pc:spChg chg="add del">
          <ac:chgData name="Isaiah Bessire" userId="1884a2de04ed4ad3" providerId="LiveId" clId="{D25A1F46-3BF2-B74E-8F18-662B34222E07}" dt="2025-06-05T18:12:05.303" v="10"/>
          <ac:spMkLst>
            <pc:docMk/>
            <pc:sldMk cId="0" sldId="256"/>
            <ac:spMk id="116" creationId="{B81933D1-5615-42C7-9C0B-4EB7105CCE2D}"/>
          </ac:spMkLst>
        </pc:spChg>
        <pc:spChg chg="add del">
          <ac:chgData name="Isaiah Bessire" userId="1884a2de04ed4ad3" providerId="LiveId" clId="{D25A1F46-3BF2-B74E-8F18-662B34222E07}" dt="2025-06-05T18:12:05.303" v="10"/>
          <ac:spMkLst>
            <pc:docMk/>
            <pc:sldMk cId="0" sldId="256"/>
            <ac:spMk id="118" creationId="{19C9EAEA-39D0-4B0E-A0EB-51E7B26740B1}"/>
          </ac:spMkLst>
        </pc:spChg>
        <pc:grpChg chg="add del">
          <ac:chgData name="Isaiah Bessire" userId="1884a2de04ed4ad3" providerId="LiveId" clId="{D25A1F46-3BF2-B74E-8F18-662B34222E07}" dt="2025-06-05T18:12:05.303" v="10"/>
          <ac:grpSpMkLst>
            <pc:docMk/>
            <pc:sldMk cId="0" sldId="256"/>
            <ac:grpSpMk id="111" creationId="{032D8612-31EB-44CF-A1D0-14FD4C705424}"/>
          </ac:grpSpMkLst>
        </pc:grpChg>
        <pc:picChg chg="mod">
          <ac:chgData name="Isaiah Bessire" userId="1884a2de04ed4ad3" providerId="LiveId" clId="{D25A1F46-3BF2-B74E-8F18-662B34222E07}" dt="2025-06-05T18:11:25.194" v="8" actId="26606"/>
          <ac:picMkLst>
            <pc:docMk/>
            <pc:sldMk cId="0" sldId="256"/>
            <ac:picMk id="3" creationId="{341249C9-D831-28E9-2691-C3B525B3C49A}"/>
          </ac:picMkLst>
        </pc:picChg>
      </pc:sldChg>
      <pc:sldChg chg="modSp modTransition">
        <pc:chgData name="Isaiah Bessire" userId="1884a2de04ed4ad3" providerId="LiveId" clId="{D25A1F46-3BF2-B74E-8F18-662B34222E07}" dt="2025-06-05T18:12:52.953" v="17"/>
        <pc:sldMkLst>
          <pc:docMk/>
          <pc:sldMk cId="0" sldId="257"/>
        </pc:sldMkLst>
        <pc:spChg chg="mod">
          <ac:chgData name="Isaiah Bessire" userId="1884a2de04ed4ad3" providerId="LiveId" clId="{D25A1F46-3BF2-B74E-8F18-662B34222E07}" dt="2025-06-05T18:12:52.953" v="17"/>
          <ac:spMkLst>
            <pc:docMk/>
            <pc:sldMk cId="0" sldId="257"/>
            <ac:spMk id="107" creationId="{00000000-0000-0000-0000-000000000000}"/>
          </ac:spMkLst>
        </pc:spChg>
      </pc:sldChg>
      <pc:sldChg chg="modSp">
        <pc:chgData name="Isaiah Bessire" userId="1884a2de04ed4ad3" providerId="LiveId" clId="{D25A1F46-3BF2-B74E-8F18-662B34222E07}" dt="2025-06-05T18:12:52.953" v="17"/>
        <pc:sldMkLst>
          <pc:docMk/>
          <pc:sldMk cId="0" sldId="258"/>
        </pc:sldMkLst>
        <pc:spChg chg="mod">
          <ac:chgData name="Isaiah Bessire" userId="1884a2de04ed4ad3" providerId="LiveId" clId="{D25A1F46-3BF2-B74E-8F18-662B34222E07}" dt="2025-06-05T18:12:52.953" v="17"/>
          <ac:spMkLst>
            <pc:docMk/>
            <pc:sldMk cId="0" sldId="258"/>
            <ac:spMk id="115" creationId="{00000000-0000-0000-0000-000000000000}"/>
          </ac:spMkLst>
        </pc:spChg>
        <pc:spChg chg="mod">
          <ac:chgData name="Isaiah Bessire" userId="1884a2de04ed4ad3" providerId="LiveId" clId="{D25A1F46-3BF2-B74E-8F18-662B34222E07}" dt="2025-06-05T18:12:52.953" v="17"/>
          <ac:spMkLst>
            <pc:docMk/>
            <pc:sldMk cId="0" sldId="258"/>
            <ac:spMk id="116" creationId="{00000000-0000-0000-0000-000000000000}"/>
          </ac:spMkLst>
        </pc:spChg>
      </pc:sldChg>
      <pc:sldChg chg="modSp mod modTransition">
        <pc:chgData name="Isaiah Bessire" userId="1884a2de04ed4ad3" providerId="LiveId" clId="{D25A1F46-3BF2-B74E-8F18-662B34222E07}" dt="2025-06-05T18:13:22.394" v="18" actId="20577"/>
        <pc:sldMkLst>
          <pc:docMk/>
          <pc:sldMk cId="0" sldId="259"/>
        </pc:sldMkLst>
        <pc:spChg chg="mod">
          <ac:chgData name="Isaiah Bessire" userId="1884a2de04ed4ad3" providerId="LiveId" clId="{D25A1F46-3BF2-B74E-8F18-662B34222E07}" dt="2025-06-05T18:12:52.953" v="17"/>
          <ac:spMkLst>
            <pc:docMk/>
            <pc:sldMk cId="0" sldId="259"/>
            <ac:spMk id="118" creationId="{00000000-0000-0000-0000-000000000000}"/>
          </ac:spMkLst>
        </pc:spChg>
        <pc:spChg chg="mod">
          <ac:chgData name="Isaiah Bessire" userId="1884a2de04ed4ad3" providerId="LiveId" clId="{D25A1F46-3BF2-B74E-8F18-662B34222E07}" dt="2025-06-05T18:13:22.394" v="18" actId="20577"/>
          <ac:spMkLst>
            <pc:docMk/>
            <pc:sldMk cId="0" sldId="259"/>
            <ac:spMk id="119" creationId="{00000000-0000-0000-0000-000000000000}"/>
          </ac:spMkLst>
        </pc:spChg>
      </pc:sldChg>
      <pc:sldChg chg="modSp">
        <pc:chgData name="Isaiah Bessire" userId="1884a2de04ed4ad3" providerId="LiveId" clId="{D25A1F46-3BF2-B74E-8F18-662B34222E07}" dt="2025-06-05T18:12:52.953" v="17"/>
        <pc:sldMkLst>
          <pc:docMk/>
          <pc:sldMk cId="0" sldId="260"/>
        </pc:sldMkLst>
        <pc:spChg chg="mod">
          <ac:chgData name="Isaiah Bessire" userId="1884a2de04ed4ad3" providerId="LiveId" clId="{D25A1F46-3BF2-B74E-8F18-662B34222E07}" dt="2025-06-05T18:12:52.953" v="17"/>
          <ac:spMkLst>
            <pc:docMk/>
            <pc:sldMk cId="0" sldId="260"/>
            <ac:spMk id="121" creationId="{00000000-0000-0000-0000-000000000000}"/>
          </ac:spMkLst>
        </pc:spChg>
        <pc:spChg chg="mod">
          <ac:chgData name="Isaiah Bessire" userId="1884a2de04ed4ad3" providerId="LiveId" clId="{D25A1F46-3BF2-B74E-8F18-662B34222E07}" dt="2025-06-05T18:12:52.953" v="17"/>
          <ac:spMkLst>
            <pc:docMk/>
            <pc:sldMk cId="0" sldId="260"/>
            <ac:spMk id="122" creationId="{00000000-0000-0000-0000-000000000000}"/>
          </ac:spMkLst>
        </pc:spChg>
      </pc:sldChg>
      <pc:sldChg chg="modTransition">
        <pc:chgData name="Isaiah Bessire" userId="1884a2de04ed4ad3" providerId="LiveId" clId="{D25A1F46-3BF2-B74E-8F18-662B34222E07}" dt="2025-06-05T18:12:05.303" v="10"/>
        <pc:sldMkLst>
          <pc:docMk/>
          <pc:sldMk cId="0" sldId="261"/>
        </pc:sldMkLst>
      </pc:sldChg>
      <pc:sldChg chg="modSp modTransition">
        <pc:chgData name="Isaiah Bessire" userId="1884a2de04ed4ad3" providerId="LiveId" clId="{D25A1F46-3BF2-B74E-8F18-662B34222E07}" dt="2025-06-05T18:12:52.953" v="17"/>
        <pc:sldMkLst>
          <pc:docMk/>
          <pc:sldMk cId="1968634015" sldId="262"/>
        </pc:sldMkLst>
        <pc:spChg chg="mod">
          <ac:chgData name="Isaiah Bessire" userId="1884a2de04ed4ad3" providerId="LiveId" clId="{D25A1F46-3BF2-B74E-8F18-662B34222E07}" dt="2025-06-05T18:12:52.953" v="17"/>
          <ac:spMkLst>
            <pc:docMk/>
            <pc:sldMk cId="1968634015" sldId="262"/>
            <ac:spMk id="2" creationId="{24070B2C-3D4D-4031-48DD-0CC5465177C0}"/>
          </ac:spMkLst>
        </pc:spChg>
        <pc:spChg chg="mod">
          <ac:chgData name="Isaiah Bessire" userId="1884a2de04ed4ad3" providerId="LiveId" clId="{D25A1F46-3BF2-B74E-8F18-662B34222E07}" dt="2025-06-05T18:12:52.953" v="17"/>
          <ac:spMkLst>
            <pc:docMk/>
            <pc:sldMk cId="1968634015" sldId="262"/>
            <ac:spMk id="3" creationId="{5F921CC0-2E16-9FC7-7D14-8B9DE0F82D0F}"/>
          </ac:spMkLst>
        </pc:spChg>
      </pc:sldChg>
      <pc:sldChg chg="modTransition">
        <pc:chgData name="Isaiah Bessire" userId="1884a2de04ed4ad3" providerId="LiveId" clId="{D25A1F46-3BF2-B74E-8F18-662B34222E07}" dt="2025-06-05T18:12:05.303" v="10"/>
        <pc:sldMkLst>
          <pc:docMk/>
          <pc:sldMk cId="0" sldId="264"/>
        </pc:sldMkLst>
      </pc:sldChg>
      <pc:sldChg chg="modTransition">
        <pc:chgData name="Isaiah Bessire" userId="1884a2de04ed4ad3" providerId="LiveId" clId="{D25A1F46-3BF2-B74E-8F18-662B34222E07}" dt="2025-06-05T18:12:05.303" v="10"/>
        <pc:sldMkLst>
          <pc:docMk/>
          <pc:sldMk cId="0" sldId="265"/>
        </pc:sldMkLst>
      </pc:sldChg>
      <pc:sldChg chg="addSp delSp modSp mod modTransition">
        <pc:chgData name="Isaiah Bessire" userId="1884a2de04ed4ad3" providerId="LiveId" clId="{D25A1F46-3BF2-B74E-8F18-662B34222E07}" dt="2025-06-05T18:12:18.781" v="15" actId="27636"/>
        <pc:sldMkLst>
          <pc:docMk/>
          <pc:sldMk cId="0" sldId="266"/>
        </pc:sldMkLst>
        <pc:spChg chg="mod">
          <ac:chgData name="Isaiah Bessire" userId="1884a2de04ed4ad3" providerId="LiveId" clId="{D25A1F46-3BF2-B74E-8F18-662B34222E07}" dt="2025-06-05T18:12:18.781" v="15" actId="27636"/>
          <ac:spMkLst>
            <pc:docMk/>
            <pc:sldMk cId="0" sldId="266"/>
            <ac:spMk id="133" creationId="{00000000-0000-0000-0000-000000000000}"/>
          </ac:spMkLst>
        </pc:spChg>
        <pc:picChg chg="add mod">
          <ac:chgData name="Isaiah Bessire" userId="1884a2de04ed4ad3" providerId="LiveId" clId="{D25A1F46-3BF2-B74E-8F18-662B34222E07}" dt="2025-06-05T18:10:51.567" v="5" actId="1076"/>
          <ac:picMkLst>
            <pc:docMk/>
            <pc:sldMk cId="0" sldId="266"/>
            <ac:picMk id="3" creationId="{DCBE6E37-4288-230D-3D78-C8649A1669AE}"/>
          </ac:picMkLst>
        </pc:picChg>
        <pc:picChg chg="del">
          <ac:chgData name="Isaiah Bessire" userId="1884a2de04ed4ad3" providerId="LiveId" clId="{D25A1F46-3BF2-B74E-8F18-662B34222E07}" dt="2025-06-05T18:10:30.335" v="1" actId="478"/>
          <ac:picMkLst>
            <pc:docMk/>
            <pc:sldMk cId="0" sldId="266"/>
            <ac:picMk id="134" creationId="{00000000-0000-0000-0000-000000000000}"/>
          </ac:picMkLst>
        </pc:picChg>
      </pc:sldChg>
      <pc:sldChg chg="modTransition">
        <pc:chgData name="Isaiah Bessire" userId="1884a2de04ed4ad3" providerId="LiveId" clId="{D25A1F46-3BF2-B74E-8F18-662B34222E07}" dt="2025-06-05T18:12:05.303" v="10"/>
        <pc:sldMkLst>
          <pc:docMk/>
          <pc:sldMk cId="0" sldId="267"/>
        </pc:sldMkLst>
      </pc:sldChg>
      <pc:sldChg chg="modSp modTransition">
        <pc:chgData name="Isaiah Bessire" userId="1884a2de04ed4ad3" providerId="LiveId" clId="{D25A1F46-3BF2-B74E-8F18-662B34222E07}" dt="2025-06-05T18:12:52.953" v="17"/>
        <pc:sldMkLst>
          <pc:docMk/>
          <pc:sldMk cId="1626533266" sldId="269"/>
        </pc:sldMkLst>
        <pc:spChg chg="mod">
          <ac:chgData name="Isaiah Bessire" userId="1884a2de04ed4ad3" providerId="LiveId" clId="{D25A1F46-3BF2-B74E-8F18-662B34222E07}" dt="2025-06-05T18:12:52.953" v="17"/>
          <ac:spMkLst>
            <pc:docMk/>
            <pc:sldMk cId="1626533266" sldId="269"/>
            <ac:spMk id="2" creationId="{DACE47B9-91E5-FD98-123E-6682F7BEDF87}"/>
          </ac:spMkLst>
        </pc:spChg>
        <pc:spChg chg="mod">
          <ac:chgData name="Isaiah Bessire" userId="1884a2de04ed4ad3" providerId="LiveId" clId="{D25A1F46-3BF2-B74E-8F18-662B34222E07}" dt="2025-06-05T18:12:52.953" v="17"/>
          <ac:spMkLst>
            <pc:docMk/>
            <pc:sldMk cId="1626533266" sldId="269"/>
            <ac:spMk id="3" creationId="{56E18E7E-6164-FAFA-9276-33AF7F55EADA}"/>
          </ac:spMkLst>
        </pc:spChg>
      </pc:sldChg>
      <pc:sldChg chg="modSp modTransition">
        <pc:chgData name="Isaiah Bessire" userId="1884a2de04ed4ad3" providerId="LiveId" clId="{D25A1F46-3BF2-B74E-8F18-662B34222E07}" dt="2025-06-05T18:12:52.953" v="17"/>
        <pc:sldMkLst>
          <pc:docMk/>
          <pc:sldMk cId="4116947075" sldId="270"/>
        </pc:sldMkLst>
        <pc:spChg chg="mod">
          <ac:chgData name="Isaiah Bessire" userId="1884a2de04ed4ad3" providerId="LiveId" clId="{D25A1F46-3BF2-B74E-8F18-662B34222E07}" dt="2025-06-05T18:12:52.953" v="17"/>
          <ac:spMkLst>
            <pc:docMk/>
            <pc:sldMk cId="4116947075" sldId="270"/>
            <ac:spMk id="2" creationId="{8F67EF57-646E-E18D-E9D5-1668E28A5C4C}"/>
          </ac:spMkLst>
        </pc:spChg>
        <pc:spChg chg="mod">
          <ac:chgData name="Isaiah Bessire" userId="1884a2de04ed4ad3" providerId="LiveId" clId="{D25A1F46-3BF2-B74E-8F18-662B34222E07}" dt="2025-06-05T18:12:52.953" v="17"/>
          <ac:spMkLst>
            <pc:docMk/>
            <pc:sldMk cId="4116947075" sldId="270"/>
            <ac:spMk id="3" creationId="{2089450D-BE70-108F-C55F-99B6043A7F5B}"/>
          </ac:spMkLst>
        </pc:spChg>
      </pc:sldChg>
      <pc:sldChg chg="modTransition">
        <pc:chgData name="Isaiah Bessire" userId="1884a2de04ed4ad3" providerId="LiveId" clId="{D25A1F46-3BF2-B74E-8F18-662B34222E07}" dt="2025-06-05T18:12:05.303" v="10"/>
        <pc:sldMkLst>
          <pc:docMk/>
          <pc:sldMk cId="1744651643"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9997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01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938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218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26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67914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2221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157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extLst>
      <p:ext uri="{BB962C8B-B14F-4D97-AF65-F5344CB8AC3E}">
        <p14:creationId xmlns:p14="http://schemas.microsoft.com/office/powerpoint/2010/main" val="1632318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2409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64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87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6/5/25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885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6/5/25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0212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6/5/25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7703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7867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423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smtClean="0"/>
              <a:t>6/5/25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1178512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
          <p:cNvSpPr txBox="1">
            <a:spLocks noGrp="1"/>
          </p:cNvSpPr>
          <p:nvPr>
            <p:ph type="ctrTitle"/>
          </p:nvPr>
        </p:nvSpPr>
        <p:spPr>
          <a:xfrm>
            <a:off x="1113810" y="2960716"/>
            <a:ext cx="4036334" cy="2387600"/>
          </a:xfrm>
          <a:prstGeom prst="rect">
            <a:avLst/>
          </a:prstGeom>
        </p:spPr>
        <p:txBody>
          <a:bodyPr lIns="0" tIns="0" rIns="0" bIns="0" anchor="t">
            <a:normAutofit/>
          </a:bodyPr>
          <a:lstStyle/>
          <a:p>
            <a:pPr algn="l">
              <a:defRPr sz="4400">
                <a:latin typeface="Arial"/>
                <a:ea typeface="Arial"/>
                <a:cs typeface="Arial"/>
                <a:sym typeface="Arial"/>
              </a:defRPr>
            </a:pPr>
            <a:r>
              <a:rPr lang="en-US" sz="5000"/>
              <a:t>Zeldat</a:t>
            </a:r>
            <a:br>
              <a:rPr lang="en-US" sz="5000"/>
            </a:br>
            <a:r>
              <a:rPr lang="en-US" sz="5000"/>
              <a:t>Team Slippee</a:t>
            </a:r>
            <a:br>
              <a:rPr lang="en-US" sz="5000"/>
            </a:br>
            <a:endParaRPr lang="en-US" sz="5000"/>
          </a:p>
        </p:txBody>
      </p:sp>
      <p:sp>
        <p:nvSpPr>
          <p:cNvPr id="103" name="Subtitle 2"/>
          <p:cNvSpPr txBox="1">
            <a:spLocks noGrp="1"/>
          </p:cNvSpPr>
          <p:nvPr>
            <p:ph type="subTitle" idx="1"/>
          </p:nvPr>
        </p:nvSpPr>
        <p:spPr>
          <a:xfrm>
            <a:off x="1113809" y="953037"/>
            <a:ext cx="4036333" cy="1709849"/>
          </a:xfrm>
          <a:prstGeom prst="rect">
            <a:avLst/>
          </a:prstGeom>
        </p:spPr>
        <p:txBody>
          <a:bodyPr anchor="b">
            <a:normAutofit/>
          </a:bodyPr>
          <a:lstStyle/>
          <a:p>
            <a:pPr algn="l"/>
            <a:r>
              <a:rPr lang="en-US" sz="2000" b="1"/>
              <a:t>Z</a:t>
            </a:r>
            <a:r>
              <a:rPr lang="en-US" sz="2000"/>
              <a:t>eldat </a:t>
            </a:r>
            <a:r>
              <a:rPr lang="en-US" sz="2000" b="1"/>
              <a:t>E</a:t>
            </a:r>
            <a:r>
              <a:rPr lang="en-US" sz="2000"/>
              <a:t>xtracts </a:t>
            </a:r>
            <a:r>
              <a:rPr lang="en-US" sz="2000" b="1"/>
              <a:t>L</a:t>
            </a:r>
            <a:r>
              <a:rPr lang="en-US" sz="2000"/>
              <a:t>oaded </a:t>
            </a:r>
            <a:r>
              <a:rPr lang="en-US" sz="2000" b="1"/>
              <a:t>D</a:t>
            </a:r>
            <a:r>
              <a:rPr lang="en-US" sz="2000"/>
              <a:t>ata </a:t>
            </a:r>
            <a:r>
              <a:rPr lang="en-US" sz="2000" b="1"/>
              <a:t>a</a:t>
            </a:r>
            <a:r>
              <a:rPr lang="en-US" sz="2000"/>
              <a:t>nd </a:t>
            </a:r>
            <a:r>
              <a:rPr lang="en-US" sz="2000" b="1"/>
              <a:t>T</a:t>
            </a:r>
            <a:r>
              <a:rPr lang="en-US" sz="2000"/>
              <a:t>ranslates</a:t>
            </a:r>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5957597" y="666728"/>
            <a:ext cx="5465791" cy="5465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0D71-DD55-F4B4-268A-C7DA40C1583D}"/>
              </a:ext>
            </a:extLst>
          </p:cNvPr>
          <p:cNvSpPr>
            <a:spLocks noGrp="1"/>
          </p:cNvSpPr>
          <p:nvPr>
            <p:ph type="title"/>
          </p:nvPr>
        </p:nvSpPr>
        <p:spPr>
          <a:xfrm>
            <a:off x="51390" y="71666"/>
            <a:ext cx="10515600" cy="1325563"/>
          </a:xfrm>
        </p:spPr>
        <p:txBody>
          <a:bodyPr>
            <a:normAutofit/>
          </a:bodyPr>
          <a:lstStyle/>
          <a:p>
            <a:r>
              <a:rPr lang="en-US" sz="4000" dirty="0"/>
              <a:t>Screenshots (Code)</a:t>
            </a:r>
          </a:p>
        </p:txBody>
      </p:sp>
      <p:pic>
        <p:nvPicPr>
          <p:cNvPr id="5" name="Picture 4" descr="A screen shot of a computer program&#10;&#10;AI-generated content may be incorrect.">
            <a:extLst>
              <a:ext uri="{FF2B5EF4-FFF2-40B4-BE49-F238E27FC236}">
                <a16:creationId xmlns:a16="http://schemas.microsoft.com/office/drawing/2014/main" id="{93249523-4A2A-00D4-E331-A5702B5B0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23" y="0"/>
            <a:ext cx="3738153" cy="685800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E80CC0-C36C-895B-1240-81BB9B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396" y="0"/>
            <a:ext cx="4495604" cy="68580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3E0562CD-7882-A944-74A7-ACADFBB4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497"/>
            <a:ext cx="2956356" cy="5551503"/>
          </a:xfrm>
          <a:prstGeom prst="rect">
            <a:avLst/>
          </a:prstGeom>
        </p:spPr>
      </p:pic>
    </p:spTree>
    <p:extLst>
      <p:ext uri="{BB962C8B-B14F-4D97-AF65-F5344CB8AC3E}">
        <p14:creationId xmlns:p14="http://schemas.microsoft.com/office/powerpoint/2010/main" val="174465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localhost:64646)</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prstGeom prst="rect">
            <a:avLst/>
          </a:prstGeom>
        </p:spPr>
        <p:txBody>
          <a:bodyPr lIns="121899" tIns="121899" rIns="121899" bIns="121899"/>
          <a:lstStyle/>
          <a:p>
            <a:r>
              <a:rPr dirty="0"/>
              <a:t>Tools, frameworks, platforms</a:t>
            </a:r>
          </a:p>
          <a:p>
            <a:pPr marL="1219169" lvl="1" indent="-423322">
              <a:buSzPts val="2400"/>
              <a:defRPr sz="2400"/>
            </a:pPr>
            <a:r>
              <a:rPr dirty="0"/>
              <a:t>Django</a:t>
            </a:r>
            <a:r>
              <a:rPr lang="en-US" dirty="0"/>
              <a:t> and </a:t>
            </a:r>
            <a:r>
              <a:rPr lang="en-US" dirty="0" err="1"/>
              <a:t>htmx</a:t>
            </a:r>
            <a:r>
              <a:rPr lang="en-US" dirty="0"/>
              <a:t> for the web interface</a:t>
            </a:r>
          </a:p>
          <a:p>
            <a:pPr marL="1219169" lvl="1" indent="-423322">
              <a:buSzPts val="2400"/>
              <a:defRPr sz="2400"/>
            </a:pPr>
            <a:r>
              <a:rPr lang="en-US" dirty="0"/>
              <a:t>Main back end was Python</a:t>
            </a:r>
          </a:p>
          <a:p>
            <a:pPr marL="1219169" lvl="1" indent="-423322">
              <a:buSzPts val="2400"/>
              <a:defRPr sz="2400"/>
            </a:pPr>
            <a:r>
              <a:rPr lang="en-US" dirty="0" err="1"/>
              <a:t>Pytest</a:t>
            </a:r>
            <a:r>
              <a:rPr lang="en-US" dirty="0"/>
              <a:t> for testing the backend, and Django’s </a:t>
            </a:r>
            <a:r>
              <a:rPr lang="en-US" dirty="0" err="1"/>
              <a:t>builtin</a:t>
            </a:r>
            <a:r>
              <a:rPr lang="en-US" dirty="0"/>
              <a:t> testing for frontend</a:t>
            </a:r>
          </a:p>
          <a:p>
            <a:pPr marL="1219169" lvl="1" indent="-423322">
              <a:buSzPts val="2400"/>
              <a:defRPr sz="2400"/>
            </a:pPr>
            <a:r>
              <a:rPr lang="en-US" dirty="0"/>
              <a:t>Coverage.py to address code coverage</a:t>
            </a:r>
          </a:p>
          <a:p>
            <a:pPr marL="1219169" lvl="1" indent="-423322">
              <a:buSzPts val="2400"/>
              <a:defRPr sz="2400"/>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ctrTitle"/>
          </p:nvPr>
        </p:nvSpPr>
        <p:spPr/>
        <p:txBody>
          <a:bodyPr/>
          <a:lstStyle/>
          <a:p>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57-646E-E18D-E9D5-1668E28A5C4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089450D-BE70-108F-C55F-99B6043A7F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694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a:t>
            </a:r>
          </a:p>
          <a:p>
            <a:r>
              <a:rPr lang="en-US" dirty="0"/>
              <a:t>This project aims to provide a seamless and intuitive tool for translating N64 save files between popular emulators as well as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p>
            <a:r>
              <a:t>Requirements List</a:t>
            </a:r>
          </a:p>
        </p:txBody>
      </p:sp>
      <p:sp>
        <p:nvSpPr>
          <p:cNvPr id="119" name="Content Placeholder 2"/>
          <p:cNvSpPr txBox="1">
            <a:spLocks noGrp="1"/>
          </p:cNvSpPr>
          <p:nvPr>
            <p:ph idx="1"/>
          </p:nvPr>
        </p:nvSpPr>
        <p:spPr>
          <a:xfrm>
            <a:off x="838200" y="1901825"/>
            <a:ext cx="10515600" cy="4351338"/>
          </a:xfrm>
          <a:prstGeom prst="rect">
            <a:avLst/>
          </a:prstGeom>
        </p:spPr>
        <p:txBody>
          <a:bodyPr/>
          <a:lstStyle/>
          <a:p>
            <a:r>
              <a:rPr dirty="0">
                <a:highlight>
                  <a:srgbClr val="00FF00"/>
                </a:highlight>
              </a:rPr>
              <a:t>FR1</a:t>
            </a:r>
            <a:r>
              <a:rPr dirty="0"/>
              <a:t>: Bidirectional Conversion Support</a:t>
            </a:r>
            <a:br>
              <a:rPr dirty="0"/>
            </a:br>
            <a:r>
              <a:rPr i="1" dirty="0"/>
              <a:t>Conversion should be 1:1, can be done in any direction at any time</a:t>
            </a:r>
          </a:p>
          <a:p>
            <a:r>
              <a:rPr dirty="0">
                <a:highlight>
                  <a:srgbClr val="00FF00"/>
                </a:highlight>
              </a:rPr>
              <a:t>FR2</a:t>
            </a:r>
            <a:r>
              <a:rPr dirty="0"/>
              <a:t>: </a:t>
            </a:r>
            <a:r>
              <a:t>File Validation</a:t>
            </a:r>
            <a:br>
              <a:rPr dirty="0"/>
            </a:br>
            <a:r>
              <a:rPr lang="en-US" i="1" dirty="0"/>
              <a:t>Only valid files should be accepted, and any others are ignored</a:t>
            </a:r>
            <a:endParaRPr i="1" dirty="0"/>
          </a:p>
          <a:p>
            <a:r>
              <a:rPr i="1" dirty="0">
                <a:highlight>
                  <a:srgbClr val="00FF00"/>
                </a:highlight>
              </a:rPr>
              <a:t>NFR1</a:t>
            </a:r>
            <a:r>
              <a:rPr i="1" dirty="0"/>
              <a:t>: </a:t>
            </a:r>
            <a:r>
              <a:rPr dirty="0"/>
              <a:t>Help page for new/inexperienced users</a:t>
            </a:r>
            <a:br>
              <a:rPr dirty="0"/>
            </a:br>
            <a:r>
              <a:rPr i="1" dirty="0"/>
              <a:t>A guide for the application intended to help novice users</a:t>
            </a:r>
          </a:p>
          <a:p>
            <a:r>
              <a:rPr i="1" dirty="0">
                <a:highlight>
                  <a:srgbClr val="00FF00"/>
                </a:highlight>
              </a:rPr>
              <a:t>NFR2</a:t>
            </a:r>
            <a:r>
              <a:rPr i="1" dirty="0"/>
              <a:t>: Usability</a:t>
            </a:r>
            <a:br>
              <a:rPr i="1" dirty="0"/>
            </a:br>
            <a:r>
              <a:rPr i="1" dirty="0"/>
              <a:t>The GUI interface should be accessible and easy to understand, allowing inexperienced users to accomplish their 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rPr dirty="0"/>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680608"/>
            <a:ext cx="5257800" cy="1325564"/>
          </a:xfrm>
          <a:prstGeom prst="rect">
            <a:avLst/>
          </a:prstGeom>
        </p:spPr>
        <p:txBody>
          <a:bodyPr>
            <a:normAutofit/>
          </a:bodyPr>
          <a:lstStyle/>
          <a:p>
            <a:r>
              <a:rPr dirty="0"/>
              <a:t>Behavioral Modeling: Sequence Diagram</a:t>
            </a:r>
          </a:p>
        </p:txBody>
      </p:sp>
      <p:pic>
        <p:nvPicPr>
          <p:cNvPr id="3" name="Picture 2" descr="A diagram of a program&#10;&#10;AI-generated content may be incorrect.">
            <a:extLst>
              <a:ext uri="{FF2B5EF4-FFF2-40B4-BE49-F238E27FC236}">
                <a16:creationId xmlns:a16="http://schemas.microsoft.com/office/drawing/2014/main" id="{DCBE6E37-4288-230D-3D78-C8649A166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00" y="152400"/>
            <a:ext cx="4292600" cy="670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10515600" cy="1325564"/>
          </a:xfrm>
          <a:prstGeom prst="rect">
            <a:avLst/>
          </a:prstGeom>
        </p:spPr>
        <p:txBody>
          <a:bodyPr/>
          <a:lstStyle/>
          <a:p>
            <a:r>
              <a:t>Behavioral Modeling: Activity Diagram</a:t>
            </a:r>
          </a:p>
        </p:txBody>
      </p:sp>
      <p:pic>
        <p:nvPicPr>
          <p:cNvPr id="3" name="Picture 2" descr="A diagram of a work flow&#10;&#10;AI-generated content may be incorrect.">
            <a:extLst>
              <a:ext uri="{FF2B5EF4-FFF2-40B4-BE49-F238E27FC236}">
                <a16:creationId xmlns:a16="http://schemas.microsoft.com/office/drawing/2014/main" id="{21B65160-D152-EBFE-65C0-9706308E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614" y="1166071"/>
            <a:ext cx="4255868" cy="498248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395</TotalTime>
  <Words>323</Words>
  <Application>Microsoft Macintosh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LM Roman 10</vt:lpstr>
      <vt:lpstr>Trebuchet MS</vt:lpstr>
      <vt:lpstr>Wingdings 3</vt:lpstr>
      <vt:lpstr>Facet</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Screenshots (Code)</vt:lpstr>
      <vt:lpstr>Implementation details</vt:lpstr>
      <vt:lpstr>Tools, Technologies, and Testing </vt:lpstr>
      <vt:lpstr>Part 2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Isaiah Bessire</cp:lastModifiedBy>
  <cp:revision>2</cp:revision>
  <dcterms:modified xsi:type="dcterms:W3CDTF">2025-06-05T18:13:29Z</dcterms:modified>
</cp:coreProperties>
</file>